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350" r:id="rId3"/>
    <p:sldId id="331" r:id="rId4"/>
    <p:sldId id="347" r:id="rId5"/>
    <p:sldId id="265" r:id="rId6"/>
    <p:sldId id="352" r:id="rId7"/>
    <p:sldId id="355" r:id="rId8"/>
    <p:sldId id="354" r:id="rId9"/>
    <p:sldId id="356" r:id="rId10"/>
    <p:sldId id="35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D1"/>
    <a:srgbClr val="EAF3B0"/>
    <a:srgbClr val="0C375C"/>
    <a:srgbClr val="CFD8DF"/>
    <a:srgbClr val="8FA2B3"/>
    <a:srgbClr val="2C567A"/>
    <a:srgbClr val="E7E6E6"/>
    <a:srgbClr val="0E395D"/>
    <a:srgbClr val="917A7A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06/07/2021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96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06/07/2021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016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/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875733" y="1832495"/>
            <a:ext cx="1564145" cy="1564145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266095" y="3236666"/>
            <a:ext cx="1564146" cy="156414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75733" y="4891594"/>
            <a:ext cx="1564145" cy="1564145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25834" y="1835458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/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/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/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/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/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/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06/07/2021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99493"/>
            <a:ext cx="12192000" cy="5459314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4F5848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7" name="bg object 17"/>
          <p:cNvSpPr/>
          <p:nvPr/>
        </p:nvSpPr>
        <p:spPr>
          <a:xfrm>
            <a:off x="8063618" y="699492"/>
            <a:ext cx="897748" cy="5451822"/>
          </a:xfrm>
          <a:custGeom>
            <a:avLst/>
            <a:gdLst/>
            <a:ahLst/>
            <a:cxnLst/>
            <a:rect l="l" t="t" r="r" b="b"/>
            <a:pathLst>
              <a:path w="787400" h="6007100">
                <a:moveTo>
                  <a:pt x="786987" y="6007100"/>
                </a:moveTo>
                <a:lnTo>
                  <a:pt x="772882" y="6007100"/>
                </a:lnTo>
                <a:lnTo>
                  <a:pt x="749121" y="5956300"/>
                </a:lnTo>
                <a:lnTo>
                  <a:pt x="725712" y="5918200"/>
                </a:lnTo>
                <a:lnTo>
                  <a:pt x="702656" y="5867400"/>
                </a:lnTo>
                <a:lnTo>
                  <a:pt x="679955" y="5829300"/>
                </a:lnTo>
                <a:lnTo>
                  <a:pt x="657609" y="5778500"/>
                </a:lnTo>
                <a:lnTo>
                  <a:pt x="635618" y="5740400"/>
                </a:lnTo>
                <a:lnTo>
                  <a:pt x="613985" y="5689600"/>
                </a:lnTo>
                <a:lnTo>
                  <a:pt x="592709" y="5651500"/>
                </a:lnTo>
                <a:lnTo>
                  <a:pt x="571792" y="5600700"/>
                </a:lnTo>
                <a:lnTo>
                  <a:pt x="551235" y="5562600"/>
                </a:lnTo>
                <a:lnTo>
                  <a:pt x="531038" y="5511800"/>
                </a:lnTo>
                <a:lnTo>
                  <a:pt x="511202" y="5473700"/>
                </a:lnTo>
                <a:lnTo>
                  <a:pt x="491729" y="5422900"/>
                </a:lnTo>
                <a:lnTo>
                  <a:pt x="472619" y="5384800"/>
                </a:lnTo>
                <a:lnTo>
                  <a:pt x="453873" y="5334000"/>
                </a:lnTo>
                <a:lnTo>
                  <a:pt x="435492" y="5283200"/>
                </a:lnTo>
                <a:lnTo>
                  <a:pt x="417477" y="5245100"/>
                </a:lnTo>
                <a:lnTo>
                  <a:pt x="399828" y="5194300"/>
                </a:lnTo>
                <a:lnTo>
                  <a:pt x="382548" y="5143500"/>
                </a:lnTo>
                <a:lnTo>
                  <a:pt x="365636" y="5105400"/>
                </a:lnTo>
                <a:lnTo>
                  <a:pt x="349093" y="5054600"/>
                </a:lnTo>
                <a:lnTo>
                  <a:pt x="332922" y="5003800"/>
                </a:lnTo>
                <a:lnTo>
                  <a:pt x="317121" y="4965700"/>
                </a:lnTo>
                <a:lnTo>
                  <a:pt x="301693" y="4914900"/>
                </a:lnTo>
                <a:lnTo>
                  <a:pt x="286638" y="4864100"/>
                </a:lnTo>
                <a:lnTo>
                  <a:pt x="271956" y="4813300"/>
                </a:lnTo>
                <a:lnTo>
                  <a:pt x="257650" y="4775200"/>
                </a:lnTo>
                <a:lnTo>
                  <a:pt x="243720" y="4724400"/>
                </a:lnTo>
                <a:lnTo>
                  <a:pt x="230167" y="4673600"/>
                </a:lnTo>
                <a:lnTo>
                  <a:pt x="216991" y="4622800"/>
                </a:lnTo>
                <a:lnTo>
                  <a:pt x="204194" y="4584700"/>
                </a:lnTo>
                <a:lnTo>
                  <a:pt x="191776" y="4533900"/>
                </a:lnTo>
                <a:lnTo>
                  <a:pt x="179739" y="4483100"/>
                </a:lnTo>
                <a:lnTo>
                  <a:pt x="168083" y="4432300"/>
                </a:lnTo>
                <a:lnTo>
                  <a:pt x="156809" y="4381500"/>
                </a:lnTo>
                <a:lnTo>
                  <a:pt x="145918" y="4330700"/>
                </a:lnTo>
                <a:lnTo>
                  <a:pt x="135412" y="4292600"/>
                </a:lnTo>
                <a:lnTo>
                  <a:pt x="125290" y="4241800"/>
                </a:lnTo>
                <a:lnTo>
                  <a:pt x="115554" y="4191000"/>
                </a:lnTo>
                <a:lnTo>
                  <a:pt x="106205" y="4140200"/>
                </a:lnTo>
                <a:lnTo>
                  <a:pt x="97244" y="4089400"/>
                </a:lnTo>
                <a:lnTo>
                  <a:pt x="88671" y="4038600"/>
                </a:lnTo>
                <a:lnTo>
                  <a:pt x="80487" y="3987800"/>
                </a:lnTo>
                <a:lnTo>
                  <a:pt x="72694" y="3937000"/>
                </a:lnTo>
                <a:lnTo>
                  <a:pt x="65292" y="3898900"/>
                </a:lnTo>
                <a:lnTo>
                  <a:pt x="58283" y="3848100"/>
                </a:lnTo>
                <a:lnTo>
                  <a:pt x="51666" y="3797300"/>
                </a:lnTo>
                <a:lnTo>
                  <a:pt x="45444" y="3746500"/>
                </a:lnTo>
                <a:lnTo>
                  <a:pt x="39616" y="3695700"/>
                </a:lnTo>
                <a:lnTo>
                  <a:pt x="34184" y="3644900"/>
                </a:lnTo>
                <a:lnTo>
                  <a:pt x="29149" y="3594100"/>
                </a:lnTo>
                <a:lnTo>
                  <a:pt x="24511" y="3543300"/>
                </a:lnTo>
                <a:lnTo>
                  <a:pt x="20272" y="3492500"/>
                </a:lnTo>
                <a:lnTo>
                  <a:pt x="16433" y="3441700"/>
                </a:lnTo>
                <a:lnTo>
                  <a:pt x="12993" y="3390900"/>
                </a:lnTo>
                <a:lnTo>
                  <a:pt x="9955" y="3340100"/>
                </a:lnTo>
                <a:lnTo>
                  <a:pt x="7319" y="3289300"/>
                </a:lnTo>
                <a:lnTo>
                  <a:pt x="5087" y="3238500"/>
                </a:lnTo>
                <a:lnTo>
                  <a:pt x="3258" y="3187700"/>
                </a:lnTo>
                <a:lnTo>
                  <a:pt x="1834" y="3136900"/>
                </a:lnTo>
                <a:lnTo>
                  <a:pt x="815" y="3086100"/>
                </a:lnTo>
                <a:lnTo>
                  <a:pt x="204" y="3035300"/>
                </a:lnTo>
                <a:lnTo>
                  <a:pt x="0" y="2984500"/>
                </a:lnTo>
                <a:lnTo>
                  <a:pt x="204" y="2933700"/>
                </a:lnTo>
                <a:lnTo>
                  <a:pt x="815" y="2882900"/>
                </a:lnTo>
                <a:lnTo>
                  <a:pt x="1834" y="2832100"/>
                </a:lnTo>
                <a:lnTo>
                  <a:pt x="3258" y="2781300"/>
                </a:lnTo>
                <a:lnTo>
                  <a:pt x="5087" y="2730500"/>
                </a:lnTo>
                <a:lnTo>
                  <a:pt x="7319" y="2679700"/>
                </a:lnTo>
                <a:lnTo>
                  <a:pt x="9955" y="2628900"/>
                </a:lnTo>
                <a:lnTo>
                  <a:pt x="12993" y="2578100"/>
                </a:lnTo>
                <a:lnTo>
                  <a:pt x="16433" y="2527300"/>
                </a:lnTo>
                <a:lnTo>
                  <a:pt x="20272" y="2476500"/>
                </a:lnTo>
                <a:lnTo>
                  <a:pt x="24511" y="2425700"/>
                </a:lnTo>
                <a:lnTo>
                  <a:pt x="29149" y="2374900"/>
                </a:lnTo>
                <a:lnTo>
                  <a:pt x="34184" y="2324100"/>
                </a:lnTo>
                <a:lnTo>
                  <a:pt x="39616" y="2273300"/>
                </a:lnTo>
                <a:lnTo>
                  <a:pt x="45444" y="2222500"/>
                </a:lnTo>
                <a:lnTo>
                  <a:pt x="51666" y="2171700"/>
                </a:lnTo>
                <a:lnTo>
                  <a:pt x="58283" y="2120900"/>
                </a:lnTo>
                <a:lnTo>
                  <a:pt x="65292" y="2082800"/>
                </a:lnTo>
                <a:lnTo>
                  <a:pt x="72694" y="2032000"/>
                </a:lnTo>
                <a:lnTo>
                  <a:pt x="80487" y="1981200"/>
                </a:lnTo>
                <a:lnTo>
                  <a:pt x="88671" y="1930400"/>
                </a:lnTo>
                <a:lnTo>
                  <a:pt x="97244" y="1879600"/>
                </a:lnTo>
                <a:lnTo>
                  <a:pt x="106205" y="1828800"/>
                </a:lnTo>
                <a:lnTo>
                  <a:pt x="115554" y="1778000"/>
                </a:lnTo>
                <a:lnTo>
                  <a:pt x="125290" y="1727200"/>
                </a:lnTo>
                <a:lnTo>
                  <a:pt x="135412" y="1676400"/>
                </a:lnTo>
                <a:lnTo>
                  <a:pt x="145918" y="1638300"/>
                </a:lnTo>
                <a:lnTo>
                  <a:pt x="156809" y="1587500"/>
                </a:lnTo>
                <a:lnTo>
                  <a:pt x="168083" y="1536700"/>
                </a:lnTo>
                <a:lnTo>
                  <a:pt x="179739" y="1485900"/>
                </a:lnTo>
                <a:lnTo>
                  <a:pt x="191776" y="1435100"/>
                </a:lnTo>
                <a:lnTo>
                  <a:pt x="204194" y="1384300"/>
                </a:lnTo>
                <a:lnTo>
                  <a:pt x="216991" y="1346200"/>
                </a:lnTo>
                <a:lnTo>
                  <a:pt x="230167" y="1295400"/>
                </a:lnTo>
                <a:lnTo>
                  <a:pt x="243720" y="1244600"/>
                </a:lnTo>
                <a:lnTo>
                  <a:pt x="257650" y="1193800"/>
                </a:lnTo>
                <a:lnTo>
                  <a:pt x="271956" y="1155700"/>
                </a:lnTo>
                <a:lnTo>
                  <a:pt x="286638" y="1104900"/>
                </a:lnTo>
                <a:lnTo>
                  <a:pt x="301693" y="1054100"/>
                </a:lnTo>
                <a:lnTo>
                  <a:pt x="317121" y="1003300"/>
                </a:lnTo>
                <a:lnTo>
                  <a:pt x="332922" y="965200"/>
                </a:lnTo>
                <a:lnTo>
                  <a:pt x="349093" y="914400"/>
                </a:lnTo>
                <a:lnTo>
                  <a:pt x="365636" y="863600"/>
                </a:lnTo>
                <a:lnTo>
                  <a:pt x="382548" y="825500"/>
                </a:lnTo>
                <a:lnTo>
                  <a:pt x="399828" y="774700"/>
                </a:lnTo>
                <a:lnTo>
                  <a:pt x="417477" y="723900"/>
                </a:lnTo>
                <a:lnTo>
                  <a:pt x="435492" y="685800"/>
                </a:lnTo>
                <a:lnTo>
                  <a:pt x="453873" y="635000"/>
                </a:lnTo>
                <a:lnTo>
                  <a:pt x="472619" y="584200"/>
                </a:lnTo>
                <a:lnTo>
                  <a:pt x="491729" y="546100"/>
                </a:lnTo>
                <a:lnTo>
                  <a:pt x="511202" y="495300"/>
                </a:lnTo>
                <a:lnTo>
                  <a:pt x="531038" y="457200"/>
                </a:lnTo>
                <a:lnTo>
                  <a:pt x="551235" y="406400"/>
                </a:lnTo>
                <a:lnTo>
                  <a:pt x="571792" y="368300"/>
                </a:lnTo>
                <a:lnTo>
                  <a:pt x="592709" y="317500"/>
                </a:lnTo>
                <a:lnTo>
                  <a:pt x="613985" y="279400"/>
                </a:lnTo>
                <a:lnTo>
                  <a:pt x="635618" y="228600"/>
                </a:lnTo>
                <a:lnTo>
                  <a:pt x="657609" y="190500"/>
                </a:lnTo>
                <a:lnTo>
                  <a:pt x="679955" y="139700"/>
                </a:lnTo>
                <a:lnTo>
                  <a:pt x="702656" y="101600"/>
                </a:lnTo>
                <a:lnTo>
                  <a:pt x="725712" y="50800"/>
                </a:lnTo>
                <a:lnTo>
                  <a:pt x="749121" y="12700"/>
                </a:lnTo>
                <a:lnTo>
                  <a:pt x="758265" y="0"/>
                </a:lnTo>
                <a:lnTo>
                  <a:pt x="768814" y="0"/>
                </a:lnTo>
                <a:lnTo>
                  <a:pt x="757161" y="12700"/>
                </a:lnTo>
                <a:lnTo>
                  <a:pt x="733789" y="63500"/>
                </a:lnTo>
                <a:lnTo>
                  <a:pt x="710770" y="101600"/>
                </a:lnTo>
                <a:lnTo>
                  <a:pt x="688104" y="139700"/>
                </a:lnTo>
                <a:lnTo>
                  <a:pt x="665793" y="190500"/>
                </a:lnTo>
                <a:lnTo>
                  <a:pt x="643837" y="228600"/>
                </a:lnTo>
                <a:lnTo>
                  <a:pt x="622238" y="279400"/>
                </a:lnTo>
                <a:lnTo>
                  <a:pt x="600996" y="317500"/>
                </a:lnTo>
                <a:lnTo>
                  <a:pt x="580112" y="368300"/>
                </a:lnTo>
                <a:lnTo>
                  <a:pt x="559587" y="406400"/>
                </a:lnTo>
                <a:lnTo>
                  <a:pt x="539422" y="457200"/>
                </a:lnTo>
                <a:lnTo>
                  <a:pt x="519617" y="508000"/>
                </a:lnTo>
                <a:lnTo>
                  <a:pt x="500175" y="546100"/>
                </a:lnTo>
                <a:lnTo>
                  <a:pt x="481095" y="596900"/>
                </a:lnTo>
                <a:lnTo>
                  <a:pt x="462378" y="635000"/>
                </a:lnTo>
                <a:lnTo>
                  <a:pt x="444026" y="685800"/>
                </a:lnTo>
                <a:lnTo>
                  <a:pt x="426040" y="736600"/>
                </a:lnTo>
                <a:lnTo>
                  <a:pt x="408419" y="774700"/>
                </a:lnTo>
                <a:lnTo>
                  <a:pt x="391166" y="825500"/>
                </a:lnTo>
                <a:lnTo>
                  <a:pt x="374281" y="876300"/>
                </a:lnTo>
                <a:lnTo>
                  <a:pt x="357764" y="914400"/>
                </a:lnTo>
                <a:lnTo>
                  <a:pt x="341618" y="965200"/>
                </a:lnTo>
                <a:lnTo>
                  <a:pt x="325842" y="1016000"/>
                </a:lnTo>
                <a:lnTo>
                  <a:pt x="310438" y="1054100"/>
                </a:lnTo>
                <a:lnTo>
                  <a:pt x="295407" y="1104900"/>
                </a:lnTo>
                <a:lnTo>
                  <a:pt x="280749" y="1155700"/>
                </a:lnTo>
                <a:lnTo>
                  <a:pt x="266465" y="1206500"/>
                </a:lnTo>
                <a:lnTo>
                  <a:pt x="252557" y="1244600"/>
                </a:lnTo>
                <a:lnTo>
                  <a:pt x="239025" y="1295400"/>
                </a:lnTo>
                <a:lnTo>
                  <a:pt x="225870" y="1346200"/>
                </a:lnTo>
                <a:lnTo>
                  <a:pt x="213093" y="1397000"/>
                </a:lnTo>
                <a:lnTo>
                  <a:pt x="200694" y="1435100"/>
                </a:lnTo>
                <a:lnTo>
                  <a:pt x="188676" y="1485900"/>
                </a:lnTo>
                <a:lnTo>
                  <a:pt x="177039" y="1536700"/>
                </a:lnTo>
                <a:lnTo>
                  <a:pt x="165783" y="1587500"/>
                </a:lnTo>
                <a:lnTo>
                  <a:pt x="154909" y="1638300"/>
                </a:lnTo>
                <a:lnTo>
                  <a:pt x="144419" y="1689100"/>
                </a:lnTo>
                <a:lnTo>
                  <a:pt x="134313" y="1727200"/>
                </a:lnTo>
                <a:lnTo>
                  <a:pt x="124593" y="1778000"/>
                </a:lnTo>
                <a:lnTo>
                  <a:pt x="115258" y="1828800"/>
                </a:lnTo>
                <a:lnTo>
                  <a:pt x="106311" y="1879600"/>
                </a:lnTo>
                <a:lnTo>
                  <a:pt x="97752" y="1930400"/>
                </a:lnTo>
                <a:lnTo>
                  <a:pt x="89581" y="1981200"/>
                </a:lnTo>
                <a:lnTo>
                  <a:pt x="81800" y="2032000"/>
                </a:lnTo>
                <a:lnTo>
                  <a:pt x="74410" y="2082800"/>
                </a:lnTo>
                <a:lnTo>
                  <a:pt x="67411" y="2133600"/>
                </a:lnTo>
                <a:lnTo>
                  <a:pt x="60805" y="2171700"/>
                </a:lnTo>
                <a:lnTo>
                  <a:pt x="54592" y="2222500"/>
                </a:lnTo>
                <a:lnTo>
                  <a:pt x="48774" y="2273300"/>
                </a:lnTo>
                <a:lnTo>
                  <a:pt x="43351" y="2324100"/>
                </a:lnTo>
                <a:lnTo>
                  <a:pt x="38323" y="2374900"/>
                </a:lnTo>
                <a:lnTo>
                  <a:pt x="33693" y="2425700"/>
                </a:lnTo>
                <a:lnTo>
                  <a:pt x="29461" y="2476500"/>
                </a:lnTo>
                <a:lnTo>
                  <a:pt x="25627" y="2527300"/>
                </a:lnTo>
                <a:lnTo>
                  <a:pt x="22193" y="2578100"/>
                </a:lnTo>
                <a:lnTo>
                  <a:pt x="19160" y="2628900"/>
                </a:lnTo>
                <a:lnTo>
                  <a:pt x="16528" y="2679700"/>
                </a:lnTo>
                <a:lnTo>
                  <a:pt x="14299" y="2730500"/>
                </a:lnTo>
                <a:lnTo>
                  <a:pt x="12473" y="2781300"/>
                </a:lnTo>
                <a:lnTo>
                  <a:pt x="11051" y="2832100"/>
                </a:lnTo>
                <a:lnTo>
                  <a:pt x="10034" y="2882900"/>
                </a:lnTo>
                <a:lnTo>
                  <a:pt x="9423" y="2933700"/>
                </a:lnTo>
                <a:lnTo>
                  <a:pt x="9220" y="2984500"/>
                </a:lnTo>
                <a:lnTo>
                  <a:pt x="9423" y="3035300"/>
                </a:lnTo>
                <a:lnTo>
                  <a:pt x="10034" y="3086100"/>
                </a:lnTo>
                <a:lnTo>
                  <a:pt x="11051" y="3136900"/>
                </a:lnTo>
                <a:lnTo>
                  <a:pt x="12473" y="3187700"/>
                </a:lnTo>
                <a:lnTo>
                  <a:pt x="14299" y="3238500"/>
                </a:lnTo>
                <a:lnTo>
                  <a:pt x="16528" y="3289300"/>
                </a:lnTo>
                <a:lnTo>
                  <a:pt x="19160" y="3340100"/>
                </a:lnTo>
                <a:lnTo>
                  <a:pt x="22193" y="3390900"/>
                </a:lnTo>
                <a:lnTo>
                  <a:pt x="25627" y="3441700"/>
                </a:lnTo>
                <a:lnTo>
                  <a:pt x="29461" y="3492500"/>
                </a:lnTo>
                <a:lnTo>
                  <a:pt x="33693" y="3543300"/>
                </a:lnTo>
                <a:lnTo>
                  <a:pt x="38323" y="3594100"/>
                </a:lnTo>
                <a:lnTo>
                  <a:pt x="43351" y="3644900"/>
                </a:lnTo>
                <a:lnTo>
                  <a:pt x="48774" y="3695700"/>
                </a:lnTo>
                <a:lnTo>
                  <a:pt x="54592" y="3746500"/>
                </a:lnTo>
                <a:lnTo>
                  <a:pt x="60805" y="3797300"/>
                </a:lnTo>
                <a:lnTo>
                  <a:pt x="67411" y="3835400"/>
                </a:lnTo>
                <a:lnTo>
                  <a:pt x="74410" y="3886200"/>
                </a:lnTo>
                <a:lnTo>
                  <a:pt x="81800" y="3937000"/>
                </a:lnTo>
                <a:lnTo>
                  <a:pt x="89581" y="3987800"/>
                </a:lnTo>
                <a:lnTo>
                  <a:pt x="97752" y="4038600"/>
                </a:lnTo>
                <a:lnTo>
                  <a:pt x="106311" y="4089400"/>
                </a:lnTo>
                <a:lnTo>
                  <a:pt x="115258" y="4140200"/>
                </a:lnTo>
                <a:lnTo>
                  <a:pt x="124593" y="4191000"/>
                </a:lnTo>
                <a:lnTo>
                  <a:pt x="134313" y="4241800"/>
                </a:lnTo>
                <a:lnTo>
                  <a:pt x="144419" y="4279900"/>
                </a:lnTo>
                <a:lnTo>
                  <a:pt x="154909" y="4330700"/>
                </a:lnTo>
                <a:lnTo>
                  <a:pt x="165783" y="4381500"/>
                </a:lnTo>
                <a:lnTo>
                  <a:pt x="177039" y="4432300"/>
                </a:lnTo>
                <a:lnTo>
                  <a:pt x="188676" y="4483100"/>
                </a:lnTo>
                <a:lnTo>
                  <a:pt x="200694" y="4533900"/>
                </a:lnTo>
                <a:lnTo>
                  <a:pt x="213093" y="4572000"/>
                </a:lnTo>
                <a:lnTo>
                  <a:pt x="225870" y="4622800"/>
                </a:lnTo>
                <a:lnTo>
                  <a:pt x="239025" y="4673600"/>
                </a:lnTo>
                <a:lnTo>
                  <a:pt x="252557" y="4724400"/>
                </a:lnTo>
                <a:lnTo>
                  <a:pt x="266465" y="4775200"/>
                </a:lnTo>
                <a:lnTo>
                  <a:pt x="280749" y="4813300"/>
                </a:lnTo>
                <a:lnTo>
                  <a:pt x="295407" y="4864100"/>
                </a:lnTo>
                <a:lnTo>
                  <a:pt x="310438" y="4914900"/>
                </a:lnTo>
                <a:lnTo>
                  <a:pt x="325842" y="4953000"/>
                </a:lnTo>
                <a:lnTo>
                  <a:pt x="341618" y="5003800"/>
                </a:lnTo>
                <a:lnTo>
                  <a:pt x="357764" y="5054600"/>
                </a:lnTo>
                <a:lnTo>
                  <a:pt x="374281" y="5105400"/>
                </a:lnTo>
                <a:lnTo>
                  <a:pt x="391166" y="5143500"/>
                </a:lnTo>
                <a:lnTo>
                  <a:pt x="408419" y="5194300"/>
                </a:lnTo>
                <a:lnTo>
                  <a:pt x="426040" y="5232400"/>
                </a:lnTo>
                <a:lnTo>
                  <a:pt x="444026" y="5283200"/>
                </a:lnTo>
                <a:lnTo>
                  <a:pt x="462378" y="5334000"/>
                </a:lnTo>
                <a:lnTo>
                  <a:pt x="481095" y="5372100"/>
                </a:lnTo>
                <a:lnTo>
                  <a:pt x="500175" y="5422900"/>
                </a:lnTo>
                <a:lnTo>
                  <a:pt x="519617" y="5473700"/>
                </a:lnTo>
                <a:lnTo>
                  <a:pt x="539422" y="5511800"/>
                </a:lnTo>
                <a:lnTo>
                  <a:pt x="559587" y="5562600"/>
                </a:lnTo>
                <a:lnTo>
                  <a:pt x="580112" y="5600700"/>
                </a:lnTo>
                <a:lnTo>
                  <a:pt x="600996" y="5651500"/>
                </a:lnTo>
                <a:lnTo>
                  <a:pt x="622238" y="5689600"/>
                </a:lnTo>
                <a:lnTo>
                  <a:pt x="643837" y="5740400"/>
                </a:lnTo>
                <a:lnTo>
                  <a:pt x="665793" y="5778500"/>
                </a:lnTo>
                <a:lnTo>
                  <a:pt x="688104" y="5829300"/>
                </a:lnTo>
                <a:lnTo>
                  <a:pt x="710770" y="5867400"/>
                </a:lnTo>
                <a:lnTo>
                  <a:pt x="733789" y="5905500"/>
                </a:lnTo>
                <a:lnTo>
                  <a:pt x="757161" y="5956300"/>
                </a:lnTo>
                <a:lnTo>
                  <a:pt x="780884" y="5994400"/>
                </a:lnTo>
                <a:lnTo>
                  <a:pt x="786987" y="6007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8" name="bg object 18"/>
          <p:cNvSpPr/>
          <p:nvPr/>
        </p:nvSpPr>
        <p:spPr>
          <a:xfrm>
            <a:off x="10941075" y="5563164"/>
            <a:ext cx="565435" cy="99124"/>
          </a:xfrm>
          <a:custGeom>
            <a:avLst/>
            <a:gdLst/>
            <a:ahLst/>
            <a:cxnLst/>
            <a:rect l="l" t="t" r="r" b="b"/>
            <a:pathLst>
              <a:path w="495934" h="109220">
                <a:moveTo>
                  <a:pt x="495554" y="54419"/>
                </a:moveTo>
                <a:lnTo>
                  <a:pt x="422478" y="0"/>
                </a:lnTo>
                <a:lnTo>
                  <a:pt x="422478" y="48920"/>
                </a:lnTo>
                <a:lnTo>
                  <a:pt x="0" y="48920"/>
                </a:lnTo>
                <a:lnTo>
                  <a:pt x="0" y="54483"/>
                </a:lnTo>
                <a:lnTo>
                  <a:pt x="422478" y="54483"/>
                </a:lnTo>
                <a:lnTo>
                  <a:pt x="422478" y="108839"/>
                </a:lnTo>
                <a:lnTo>
                  <a:pt x="495554" y="54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19" name="bg object 19"/>
          <p:cNvSpPr/>
          <p:nvPr/>
        </p:nvSpPr>
        <p:spPr>
          <a:xfrm>
            <a:off x="3212986" y="699492"/>
            <a:ext cx="915848" cy="5451822"/>
          </a:xfrm>
          <a:custGeom>
            <a:avLst/>
            <a:gdLst/>
            <a:ahLst/>
            <a:cxnLst/>
            <a:rect l="l" t="t" r="r" b="b"/>
            <a:pathLst>
              <a:path w="803275" h="6007100">
                <a:moveTo>
                  <a:pt x="10594" y="6007100"/>
                </a:moveTo>
                <a:lnTo>
                  <a:pt x="0" y="6007100"/>
                </a:lnTo>
                <a:lnTo>
                  <a:pt x="21921" y="5969000"/>
                </a:lnTo>
                <a:lnTo>
                  <a:pt x="45645" y="5930900"/>
                </a:lnTo>
                <a:lnTo>
                  <a:pt x="69016" y="5880100"/>
                </a:lnTo>
                <a:lnTo>
                  <a:pt x="92035" y="5842000"/>
                </a:lnTo>
                <a:lnTo>
                  <a:pt x="114700" y="5791200"/>
                </a:lnTo>
                <a:lnTo>
                  <a:pt x="137011" y="5753100"/>
                </a:lnTo>
                <a:lnTo>
                  <a:pt x="158967" y="5702300"/>
                </a:lnTo>
                <a:lnTo>
                  <a:pt x="180566" y="5664200"/>
                </a:lnTo>
                <a:lnTo>
                  <a:pt x="201808" y="5613400"/>
                </a:lnTo>
                <a:lnTo>
                  <a:pt x="222692" y="5575300"/>
                </a:lnTo>
                <a:lnTo>
                  <a:pt x="243217" y="5524500"/>
                </a:lnTo>
                <a:lnTo>
                  <a:pt x="263383" y="5486400"/>
                </a:lnTo>
                <a:lnTo>
                  <a:pt x="283187" y="5435600"/>
                </a:lnTo>
                <a:lnTo>
                  <a:pt x="302630" y="5397500"/>
                </a:lnTo>
                <a:lnTo>
                  <a:pt x="321710" y="5346700"/>
                </a:lnTo>
                <a:lnTo>
                  <a:pt x="340427" y="5308600"/>
                </a:lnTo>
                <a:lnTo>
                  <a:pt x="358779" y="5257800"/>
                </a:lnTo>
                <a:lnTo>
                  <a:pt x="376766" y="5207000"/>
                </a:lnTo>
                <a:lnTo>
                  <a:pt x="394387" y="5168900"/>
                </a:lnTo>
                <a:lnTo>
                  <a:pt x="411641" y="5118100"/>
                </a:lnTo>
                <a:lnTo>
                  <a:pt x="428526" y="5067300"/>
                </a:lnTo>
                <a:lnTo>
                  <a:pt x="445043" y="5029200"/>
                </a:lnTo>
                <a:lnTo>
                  <a:pt x="461190" y="4978400"/>
                </a:lnTo>
                <a:lnTo>
                  <a:pt x="476966" y="4927600"/>
                </a:lnTo>
                <a:lnTo>
                  <a:pt x="492371" y="4889500"/>
                </a:lnTo>
                <a:lnTo>
                  <a:pt x="507403" y="4838700"/>
                </a:lnTo>
                <a:lnTo>
                  <a:pt x="522061" y="4787900"/>
                </a:lnTo>
                <a:lnTo>
                  <a:pt x="536345" y="4737100"/>
                </a:lnTo>
                <a:lnTo>
                  <a:pt x="550254" y="4699000"/>
                </a:lnTo>
                <a:lnTo>
                  <a:pt x="563787" y="4648200"/>
                </a:lnTo>
                <a:lnTo>
                  <a:pt x="576943" y="4597400"/>
                </a:lnTo>
                <a:lnTo>
                  <a:pt x="589720" y="4546600"/>
                </a:lnTo>
                <a:lnTo>
                  <a:pt x="602119" y="4495800"/>
                </a:lnTo>
                <a:lnTo>
                  <a:pt x="614138" y="4457700"/>
                </a:lnTo>
                <a:lnTo>
                  <a:pt x="625776" y="4406900"/>
                </a:lnTo>
                <a:lnTo>
                  <a:pt x="637033" y="4356100"/>
                </a:lnTo>
                <a:lnTo>
                  <a:pt x="647907" y="4305300"/>
                </a:lnTo>
                <a:lnTo>
                  <a:pt x="658398" y="4254500"/>
                </a:lnTo>
                <a:lnTo>
                  <a:pt x="668504" y="4203700"/>
                </a:lnTo>
                <a:lnTo>
                  <a:pt x="678225" y="4165600"/>
                </a:lnTo>
                <a:lnTo>
                  <a:pt x="687560" y="4114800"/>
                </a:lnTo>
                <a:lnTo>
                  <a:pt x="696508" y="4064000"/>
                </a:lnTo>
                <a:lnTo>
                  <a:pt x="705068" y="4013200"/>
                </a:lnTo>
                <a:lnTo>
                  <a:pt x="713239" y="3962400"/>
                </a:lnTo>
                <a:lnTo>
                  <a:pt x="721021" y="3911600"/>
                </a:lnTo>
                <a:lnTo>
                  <a:pt x="728411" y="3860800"/>
                </a:lnTo>
                <a:lnTo>
                  <a:pt x="735410" y="3810000"/>
                </a:lnTo>
                <a:lnTo>
                  <a:pt x="742017" y="3759200"/>
                </a:lnTo>
                <a:lnTo>
                  <a:pt x="748230" y="3708400"/>
                </a:lnTo>
                <a:lnTo>
                  <a:pt x="754049" y="3657600"/>
                </a:lnTo>
                <a:lnTo>
                  <a:pt x="759473" y="3619500"/>
                </a:lnTo>
                <a:lnTo>
                  <a:pt x="764501" y="3568700"/>
                </a:lnTo>
                <a:lnTo>
                  <a:pt x="769131" y="3517900"/>
                </a:lnTo>
                <a:lnTo>
                  <a:pt x="773364" y="3467100"/>
                </a:lnTo>
                <a:lnTo>
                  <a:pt x="777198" y="3416300"/>
                </a:lnTo>
                <a:lnTo>
                  <a:pt x="780632" y="3365500"/>
                </a:lnTo>
                <a:lnTo>
                  <a:pt x="783666" y="3314700"/>
                </a:lnTo>
                <a:lnTo>
                  <a:pt x="786298" y="3263900"/>
                </a:lnTo>
                <a:lnTo>
                  <a:pt x="788527" y="3213100"/>
                </a:lnTo>
                <a:lnTo>
                  <a:pt x="790354" y="3162300"/>
                </a:lnTo>
                <a:lnTo>
                  <a:pt x="791776" y="3111500"/>
                </a:lnTo>
                <a:lnTo>
                  <a:pt x="792793" y="3060700"/>
                </a:lnTo>
                <a:lnTo>
                  <a:pt x="793403" y="3009900"/>
                </a:lnTo>
                <a:lnTo>
                  <a:pt x="793607" y="2959100"/>
                </a:lnTo>
                <a:lnTo>
                  <a:pt x="793403" y="2908300"/>
                </a:lnTo>
                <a:lnTo>
                  <a:pt x="792793" y="2857500"/>
                </a:lnTo>
                <a:lnTo>
                  <a:pt x="791776" y="2806700"/>
                </a:lnTo>
                <a:lnTo>
                  <a:pt x="790354" y="2755900"/>
                </a:lnTo>
                <a:lnTo>
                  <a:pt x="788527" y="2705100"/>
                </a:lnTo>
                <a:lnTo>
                  <a:pt x="786298" y="2654300"/>
                </a:lnTo>
                <a:lnTo>
                  <a:pt x="783666" y="2603500"/>
                </a:lnTo>
                <a:lnTo>
                  <a:pt x="780632" y="2552700"/>
                </a:lnTo>
                <a:lnTo>
                  <a:pt x="777198" y="2501900"/>
                </a:lnTo>
                <a:lnTo>
                  <a:pt x="773364" y="2451100"/>
                </a:lnTo>
                <a:lnTo>
                  <a:pt x="769131" y="2400300"/>
                </a:lnTo>
                <a:lnTo>
                  <a:pt x="764501" y="2349500"/>
                </a:lnTo>
                <a:lnTo>
                  <a:pt x="759473" y="2298700"/>
                </a:lnTo>
                <a:lnTo>
                  <a:pt x="754049" y="2247900"/>
                </a:lnTo>
                <a:lnTo>
                  <a:pt x="748230" y="2197100"/>
                </a:lnTo>
                <a:lnTo>
                  <a:pt x="742017" y="2146300"/>
                </a:lnTo>
                <a:lnTo>
                  <a:pt x="735410" y="2095500"/>
                </a:lnTo>
                <a:lnTo>
                  <a:pt x="728411" y="2044700"/>
                </a:lnTo>
                <a:lnTo>
                  <a:pt x="721021" y="1993900"/>
                </a:lnTo>
                <a:lnTo>
                  <a:pt x="713239" y="1955800"/>
                </a:lnTo>
                <a:lnTo>
                  <a:pt x="705068" y="1905000"/>
                </a:lnTo>
                <a:lnTo>
                  <a:pt x="696508" y="1854200"/>
                </a:lnTo>
                <a:lnTo>
                  <a:pt x="687560" y="1803400"/>
                </a:lnTo>
                <a:lnTo>
                  <a:pt x="678225" y="1752600"/>
                </a:lnTo>
                <a:lnTo>
                  <a:pt x="668504" y="1701800"/>
                </a:lnTo>
                <a:lnTo>
                  <a:pt x="658398" y="1651000"/>
                </a:lnTo>
                <a:lnTo>
                  <a:pt x="647907" y="1600200"/>
                </a:lnTo>
                <a:lnTo>
                  <a:pt x="637033" y="1562100"/>
                </a:lnTo>
                <a:lnTo>
                  <a:pt x="625776" y="1511300"/>
                </a:lnTo>
                <a:lnTo>
                  <a:pt x="614138" y="1460500"/>
                </a:lnTo>
                <a:lnTo>
                  <a:pt x="602119" y="1409700"/>
                </a:lnTo>
                <a:lnTo>
                  <a:pt x="589720" y="1358900"/>
                </a:lnTo>
                <a:lnTo>
                  <a:pt x="576943" y="1320800"/>
                </a:lnTo>
                <a:lnTo>
                  <a:pt x="563787" y="1270000"/>
                </a:lnTo>
                <a:lnTo>
                  <a:pt x="550254" y="1219200"/>
                </a:lnTo>
                <a:lnTo>
                  <a:pt x="536345" y="1168400"/>
                </a:lnTo>
                <a:lnTo>
                  <a:pt x="522061" y="1130300"/>
                </a:lnTo>
                <a:lnTo>
                  <a:pt x="507403" y="1079500"/>
                </a:lnTo>
                <a:lnTo>
                  <a:pt x="492371" y="1028700"/>
                </a:lnTo>
                <a:lnTo>
                  <a:pt x="476966" y="977900"/>
                </a:lnTo>
                <a:lnTo>
                  <a:pt x="461190" y="939800"/>
                </a:lnTo>
                <a:lnTo>
                  <a:pt x="445043" y="889000"/>
                </a:lnTo>
                <a:lnTo>
                  <a:pt x="428526" y="838200"/>
                </a:lnTo>
                <a:lnTo>
                  <a:pt x="411641" y="800100"/>
                </a:lnTo>
                <a:lnTo>
                  <a:pt x="394387" y="749300"/>
                </a:lnTo>
                <a:lnTo>
                  <a:pt x="376766" y="698500"/>
                </a:lnTo>
                <a:lnTo>
                  <a:pt x="358779" y="660400"/>
                </a:lnTo>
                <a:lnTo>
                  <a:pt x="340427" y="609600"/>
                </a:lnTo>
                <a:lnTo>
                  <a:pt x="321710" y="558800"/>
                </a:lnTo>
                <a:lnTo>
                  <a:pt x="302630" y="520700"/>
                </a:lnTo>
                <a:lnTo>
                  <a:pt x="283187" y="469900"/>
                </a:lnTo>
                <a:lnTo>
                  <a:pt x="263383" y="431800"/>
                </a:lnTo>
                <a:lnTo>
                  <a:pt x="243217" y="381000"/>
                </a:lnTo>
                <a:lnTo>
                  <a:pt x="222692" y="342900"/>
                </a:lnTo>
                <a:lnTo>
                  <a:pt x="201808" y="292100"/>
                </a:lnTo>
                <a:lnTo>
                  <a:pt x="180566" y="254000"/>
                </a:lnTo>
                <a:lnTo>
                  <a:pt x="158967" y="203200"/>
                </a:lnTo>
                <a:lnTo>
                  <a:pt x="137011" y="165100"/>
                </a:lnTo>
                <a:lnTo>
                  <a:pt x="114700" y="114300"/>
                </a:lnTo>
                <a:lnTo>
                  <a:pt x="92035" y="76200"/>
                </a:lnTo>
                <a:lnTo>
                  <a:pt x="69016" y="25400"/>
                </a:lnTo>
                <a:lnTo>
                  <a:pt x="49418" y="0"/>
                </a:lnTo>
                <a:lnTo>
                  <a:pt x="59924" y="0"/>
                </a:lnTo>
                <a:lnTo>
                  <a:pt x="77086" y="25400"/>
                </a:lnTo>
                <a:lnTo>
                  <a:pt x="100142" y="63500"/>
                </a:lnTo>
                <a:lnTo>
                  <a:pt x="122843" y="114300"/>
                </a:lnTo>
                <a:lnTo>
                  <a:pt x="145190" y="152400"/>
                </a:lnTo>
                <a:lnTo>
                  <a:pt x="167180" y="203200"/>
                </a:lnTo>
                <a:lnTo>
                  <a:pt x="188814" y="241300"/>
                </a:lnTo>
                <a:lnTo>
                  <a:pt x="210089" y="292100"/>
                </a:lnTo>
                <a:lnTo>
                  <a:pt x="231006" y="330200"/>
                </a:lnTo>
                <a:lnTo>
                  <a:pt x="251564" y="381000"/>
                </a:lnTo>
                <a:lnTo>
                  <a:pt x="271761" y="419100"/>
                </a:lnTo>
                <a:lnTo>
                  <a:pt x="291596" y="469900"/>
                </a:lnTo>
                <a:lnTo>
                  <a:pt x="311069" y="520700"/>
                </a:lnTo>
                <a:lnTo>
                  <a:pt x="330179" y="558800"/>
                </a:lnTo>
                <a:lnTo>
                  <a:pt x="348925" y="609600"/>
                </a:lnTo>
                <a:lnTo>
                  <a:pt x="367306" y="647700"/>
                </a:lnTo>
                <a:lnTo>
                  <a:pt x="385320" y="698500"/>
                </a:lnTo>
                <a:lnTo>
                  <a:pt x="402968" y="749300"/>
                </a:lnTo>
                <a:lnTo>
                  <a:pt x="420248" y="787400"/>
                </a:lnTo>
                <a:lnTo>
                  <a:pt x="437160" y="838200"/>
                </a:lnTo>
                <a:lnTo>
                  <a:pt x="453702" y="889000"/>
                </a:lnTo>
                <a:lnTo>
                  <a:pt x="469873" y="927100"/>
                </a:lnTo>
                <a:lnTo>
                  <a:pt x="485673" y="977900"/>
                </a:lnTo>
                <a:lnTo>
                  <a:pt x="501101" y="1028700"/>
                </a:lnTo>
                <a:lnTo>
                  <a:pt x="516156" y="1079500"/>
                </a:lnTo>
                <a:lnTo>
                  <a:pt x="530836" y="1117600"/>
                </a:lnTo>
                <a:lnTo>
                  <a:pt x="545142" y="1168400"/>
                </a:lnTo>
                <a:lnTo>
                  <a:pt x="559072" y="1219200"/>
                </a:lnTo>
                <a:lnTo>
                  <a:pt x="572624" y="1270000"/>
                </a:lnTo>
                <a:lnTo>
                  <a:pt x="585800" y="1308100"/>
                </a:lnTo>
                <a:lnTo>
                  <a:pt x="598596" y="1358900"/>
                </a:lnTo>
                <a:lnTo>
                  <a:pt x="611013" y="1409700"/>
                </a:lnTo>
                <a:lnTo>
                  <a:pt x="623050" y="1460500"/>
                </a:lnTo>
                <a:lnTo>
                  <a:pt x="634705" y="1511300"/>
                </a:lnTo>
                <a:lnTo>
                  <a:pt x="645979" y="1549400"/>
                </a:lnTo>
                <a:lnTo>
                  <a:pt x="656869" y="1600200"/>
                </a:lnTo>
                <a:lnTo>
                  <a:pt x="667375" y="1651000"/>
                </a:lnTo>
                <a:lnTo>
                  <a:pt x="677496" y="1701800"/>
                </a:lnTo>
                <a:lnTo>
                  <a:pt x="687231" y="1752600"/>
                </a:lnTo>
                <a:lnTo>
                  <a:pt x="696579" y="1803400"/>
                </a:lnTo>
                <a:lnTo>
                  <a:pt x="705540" y="1854200"/>
                </a:lnTo>
                <a:lnTo>
                  <a:pt x="714113" y="1905000"/>
                </a:lnTo>
                <a:lnTo>
                  <a:pt x="722295" y="1943100"/>
                </a:lnTo>
                <a:lnTo>
                  <a:pt x="730088" y="1993900"/>
                </a:lnTo>
                <a:lnTo>
                  <a:pt x="737489" y="2044700"/>
                </a:lnTo>
                <a:lnTo>
                  <a:pt x="744498" y="2095500"/>
                </a:lnTo>
                <a:lnTo>
                  <a:pt x="751114" y="2146300"/>
                </a:lnTo>
                <a:lnTo>
                  <a:pt x="757336" y="2197100"/>
                </a:lnTo>
                <a:lnTo>
                  <a:pt x="763164" y="2247900"/>
                </a:lnTo>
                <a:lnTo>
                  <a:pt x="768595" y="2298700"/>
                </a:lnTo>
                <a:lnTo>
                  <a:pt x="773630" y="2349500"/>
                </a:lnTo>
                <a:lnTo>
                  <a:pt x="778267" y="2400300"/>
                </a:lnTo>
                <a:lnTo>
                  <a:pt x="782506" y="2451100"/>
                </a:lnTo>
                <a:lnTo>
                  <a:pt x="786345" y="2501900"/>
                </a:lnTo>
                <a:lnTo>
                  <a:pt x="789784" y="2552700"/>
                </a:lnTo>
                <a:lnTo>
                  <a:pt x="792822" y="2603500"/>
                </a:lnTo>
                <a:lnTo>
                  <a:pt x="795457" y="2654300"/>
                </a:lnTo>
                <a:lnTo>
                  <a:pt x="797690" y="2705100"/>
                </a:lnTo>
                <a:lnTo>
                  <a:pt x="799519" y="2755900"/>
                </a:lnTo>
                <a:lnTo>
                  <a:pt x="800943" y="2806700"/>
                </a:lnTo>
                <a:lnTo>
                  <a:pt x="801961" y="2857500"/>
                </a:lnTo>
                <a:lnTo>
                  <a:pt x="802572" y="2908300"/>
                </a:lnTo>
                <a:lnTo>
                  <a:pt x="802776" y="2959100"/>
                </a:lnTo>
                <a:lnTo>
                  <a:pt x="802572" y="3009900"/>
                </a:lnTo>
                <a:lnTo>
                  <a:pt x="801961" y="3060700"/>
                </a:lnTo>
                <a:lnTo>
                  <a:pt x="800943" y="3111500"/>
                </a:lnTo>
                <a:lnTo>
                  <a:pt x="799519" y="3162300"/>
                </a:lnTo>
                <a:lnTo>
                  <a:pt x="797690" y="3213100"/>
                </a:lnTo>
                <a:lnTo>
                  <a:pt x="795457" y="3263900"/>
                </a:lnTo>
                <a:lnTo>
                  <a:pt x="792822" y="3314700"/>
                </a:lnTo>
                <a:lnTo>
                  <a:pt x="789784" y="3365500"/>
                </a:lnTo>
                <a:lnTo>
                  <a:pt x="786345" y="3416300"/>
                </a:lnTo>
                <a:lnTo>
                  <a:pt x="782506" y="3467100"/>
                </a:lnTo>
                <a:lnTo>
                  <a:pt x="778267" y="3517900"/>
                </a:lnTo>
                <a:lnTo>
                  <a:pt x="773630" y="3568700"/>
                </a:lnTo>
                <a:lnTo>
                  <a:pt x="768595" y="3619500"/>
                </a:lnTo>
                <a:lnTo>
                  <a:pt x="763164" y="3670300"/>
                </a:lnTo>
                <a:lnTo>
                  <a:pt x="757336" y="3721100"/>
                </a:lnTo>
                <a:lnTo>
                  <a:pt x="751114" y="3759200"/>
                </a:lnTo>
                <a:lnTo>
                  <a:pt x="744498" y="3810000"/>
                </a:lnTo>
                <a:lnTo>
                  <a:pt x="737489" y="3860800"/>
                </a:lnTo>
                <a:lnTo>
                  <a:pt x="730088" y="3911600"/>
                </a:lnTo>
                <a:lnTo>
                  <a:pt x="722295" y="3962400"/>
                </a:lnTo>
                <a:lnTo>
                  <a:pt x="714113" y="4013200"/>
                </a:lnTo>
                <a:lnTo>
                  <a:pt x="705540" y="4064000"/>
                </a:lnTo>
                <a:lnTo>
                  <a:pt x="696579" y="4114800"/>
                </a:lnTo>
                <a:lnTo>
                  <a:pt x="687231" y="4165600"/>
                </a:lnTo>
                <a:lnTo>
                  <a:pt x="677496" y="4216400"/>
                </a:lnTo>
                <a:lnTo>
                  <a:pt x="667375" y="4254500"/>
                </a:lnTo>
                <a:lnTo>
                  <a:pt x="656869" y="4305300"/>
                </a:lnTo>
                <a:lnTo>
                  <a:pt x="645979" y="4356100"/>
                </a:lnTo>
                <a:lnTo>
                  <a:pt x="634705" y="4406900"/>
                </a:lnTo>
                <a:lnTo>
                  <a:pt x="623050" y="4457700"/>
                </a:lnTo>
                <a:lnTo>
                  <a:pt x="611013" y="4508500"/>
                </a:lnTo>
                <a:lnTo>
                  <a:pt x="598596" y="4546600"/>
                </a:lnTo>
                <a:lnTo>
                  <a:pt x="585800" y="4597400"/>
                </a:lnTo>
                <a:lnTo>
                  <a:pt x="572624" y="4648200"/>
                </a:lnTo>
                <a:lnTo>
                  <a:pt x="559072" y="4699000"/>
                </a:lnTo>
                <a:lnTo>
                  <a:pt x="545142" y="4749800"/>
                </a:lnTo>
                <a:lnTo>
                  <a:pt x="530836" y="4787900"/>
                </a:lnTo>
                <a:lnTo>
                  <a:pt x="516156" y="4838700"/>
                </a:lnTo>
                <a:lnTo>
                  <a:pt x="501101" y="4889500"/>
                </a:lnTo>
                <a:lnTo>
                  <a:pt x="485673" y="4927600"/>
                </a:lnTo>
                <a:lnTo>
                  <a:pt x="469873" y="4978400"/>
                </a:lnTo>
                <a:lnTo>
                  <a:pt x="453702" y="5029200"/>
                </a:lnTo>
                <a:lnTo>
                  <a:pt x="437160" y="5080000"/>
                </a:lnTo>
                <a:lnTo>
                  <a:pt x="420248" y="5118100"/>
                </a:lnTo>
                <a:lnTo>
                  <a:pt x="402968" y="5168900"/>
                </a:lnTo>
                <a:lnTo>
                  <a:pt x="385320" y="5219700"/>
                </a:lnTo>
                <a:lnTo>
                  <a:pt x="367306" y="5257800"/>
                </a:lnTo>
                <a:lnTo>
                  <a:pt x="348925" y="5308600"/>
                </a:lnTo>
                <a:lnTo>
                  <a:pt x="330179" y="5346700"/>
                </a:lnTo>
                <a:lnTo>
                  <a:pt x="311069" y="5397500"/>
                </a:lnTo>
                <a:lnTo>
                  <a:pt x="291596" y="5448300"/>
                </a:lnTo>
                <a:lnTo>
                  <a:pt x="271761" y="5486400"/>
                </a:lnTo>
                <a:lnTo>
                  <a:pt x="251564" y="5537200"/>
                </a:lnTo>
                <a:lnTo>
                  <a:pt x="231006" y="5575300"/>
                </a:lnTo>
                <a:lnTo>
                  <a:pt x="210089" y="5626100"/>
                </a:lnTo>
                <a:lnTo>
                  <a:pt x="188814" y="5664200"/>
                </a:lnTo>
                <a:lnTo>
                  <a:pt x="167180" y="5715000"/>
                </a:lnTo>
                <a:lnTo>
                  <a:pt x="145190" y="5753100"/>
                </a:lnTo>
                <a:lnTo>
                  <a:pt x="122843" y="5803900"/>
                </a:lnTo>
                <a:lnTo>
                  <a:pt x="100142" y="5842000"/>
                </a:lnTo>
                <a:lnTo>
                  <a:pt x="77086" y="5892800"/>
                </a:lnTo>
                <a:lnTo>
                  <a:pt x="53677" y="5930900"/>
                </a:lnTo>
                <a:lnTo>
                  <a:pt x="29916" y="5969000"/>
                </a:lnTo>
                <a:lnTo>
                  <a:pt x="10594" y="6007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10" b="0" i="0">
                <a:solidFill>
                  <a:srgbClr val="4F5848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06/07/2021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5884647" y="-33479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/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/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/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/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06/07/2021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sv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062" y="1037228"/>
            <a:ext cx="5257535" cy="29752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vi-VN" dirty="0"/>
              <a:t>Báo cáo thực tập nhận thức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49" y="4358189"/>
            <a:ext cx="4069593" cy="2322390"/>
          </a:xfrm>
        </p:spPr>
        <p:txBody>
          <a:bodyPr/>
          <a:lstStyle/>
          <a:p>
            <a:r>
              <a:rPr lang="en-US" sz="2400" dirty="0"/>
              <a:t>GVHD: </a:t>
            </a:r>
            <a:r>
              <a:rPr lang="vi-VN" sz="2400" dirty="0"/>
              <a:t>C</a:t>
            </a:r>
            <a:r>
              <a:rPr lang="en-US" sz="2400" dirty="0"/>
              <a:t>AO THỊ NHÂM</a:t>
            </a:r>
          </a:p>
          <a:p>
            <a:r>
              <a:rPr lang="vi-VN" sz="2400" dirty="0"/>
              <a:t>Nhóm</a:t>
            </a:r>
            <a:r>
              <a:rPr lang="en-US" sz="2400" dirty="0"/>
              <a:t> 6: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TRẦN </a:t>
            </a:r>
            <a:r>
              <a:rPr lang="vi-VN" sz="2400" dirty="0"/>
              <a:t>văn hùng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vi-VN" sz="2400" dirty="0"/>
              <a:t>Nguyễn dương </a:t>
            </a:r>
            <a:r>
              <a:rPr lang="en-US" sz="2400" dirty="0"/>
              <a:t>phi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vi-VN" sz="2400" dirty="0"/>
              <a:t>Bùi văn </a:t>
            </a:r>
            <a:r>
              <a:rPr lang="en-US" sz="2400" dirty="0"/>
              <a:t>minh</a:t>
            </a:r>
          </a:p>
          <a:p>
            <a:endParaRPr lang="en-US" sz="240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Placeholder 9" descr="cityscape&#10;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10812" y="728544"/>
            <a:ext cx="5305661" cy="5305661"/>
          </a:xfrm>
          <a:prstGeom prst="ellipse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395110" y="1510522"/>
            <a:ext cx="4888089" cy="2455779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0795" marR="4445" lvl="1">
              <a:spcBef>
                <a:spcPts val="100"/>
              </a:spcBef>
            </a:pPr>
            <a:r>
              <a:rPr lang="vi-VN" sz="3175" dirty="0">
                <a:solidFill>
                  <a:schemeClr val="bg1"/>
                </a:solidFill>
                <a:latin typeface="+mj-lt"/>
              </a:rPr>
              <a:t>Thống kê số lượng nhập hàng và tổng tiền nhập hàng theo từng loại sản phẩm tương ứng với mỗi nhà cung cấp.</a:t>
            </a:r>
            <a:endParaRPr lang="vi-VN" sz="3810" dirty="0">
              <a:solidFill>
                <a:schemeClr val="bg1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77909" y="4535501"/>
            <a:ext cx="22434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320"/>
            <a:ext cx="4786752" cy="940181"/>
          </a:xfrm>
        </p:spPr>
        <p:txBody>
          <a:bodyPr/>
          <a:lstStyle/>
          <a:p>
            <a:r>
              <a:rPr lang="en-US" dirty="0"/>
              <a:t>THỐNG KÊ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9E113-EBDC-4E43-8C6E-3FC94E4D1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4" t="22850" r="27254" b="28376"/>
          <a:stretch/>
        </p:blipFill>
        <p:spPr>
          <a:xfrm>
            <a:off x="4944863" y="1978089"/>
            <a:ext cx="7016982" cy="47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t="39" b="39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69777" y="242839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Nhóm 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ế độ Xem Mắt Cá ảnh Về Tòa Nhà Cao Tầng Bằng Kính Trên Bầu Trời Mây Trắng Vào Ban Ngà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/>
          <p:cNvSpPr/>
          <p:nvPr/>
        </p:nvSpPr>
        <p:spPr>
          <a:xfrm>
            <a:off x="1818968" y="782688"/>
            <a:ext cx="8805957" cy="5292624"/>
          </a:xfrm>
          <a:prstGeom prst="rect">
            <a:avLst/>
          </a:prstGeom>
          <a:solidFill>
            <a:srgbClr val="023057">
              <a:alpha val="93725"/>
            </a:srgbClr>
          </a:solidFill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22794" y="1278193"/>
            <a:ext cx="7849505" cy="4572000"/>
          </a:xfrm>
        </p:spPr>
        <p:txBody>
          <a:bodyPr>
            <a:noAutofit/>
          </a:bodyPr>
          <a:lstStyle/>
          <a:p>
            <a:r>
              <a:rPr lang="vi-VN" sz="4000" b="0" dirty="0">
                <a:solidFill>
                  <a:srgbClr val="F7F7D1"/>
                </a:solidFill>
                <a:latin typeface="Times New Roman" pitchFamily="18" charset="0"/>
                <a:cs typeface="Times New Roman" pitchFamily="18" charset="0"/>
              </a:rPr>
              <a:t>Đề tài:</a:t>
            </a:r>
            <a:br>
              <a:rPr lang="en-US" sz="6600" dirty="0">
                <a:solidFill>
                  <a:srgbClr val="F7F7D1"/>
                </a:solidFill>
              </a:rPr>
            </a:br>
            <a:r>
              <a:rPr lang="en-US" sz="6600" b="0" dirty="0">
                <a:solidFill>
                  <a:srgbClr val="F7F7D1"/>
                </a:solidFill>
              </a:rPr>
              <a:t>QUẢN LÝ ỨNG DỤNG NHẬP HÀNG</a:t>
            </a:r>
            <a:endParaRPr lang="en-US" sz="6500" b="0" dirty="0">
              <a:solidFill>
                <a:srgbClr val="F7F7D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2"/>
          <p:cNvSpPr/>
          <p:nvPr/>
        </p:nvSpPr>
        <p:spPr>
          <a:xfrm>
            <a:off x="341194" y="-1"/>
            <a:ext cx="2934269" cy="5422547"/>
          </a:xfrm>
          <a:prstGeom prst="rect">
            <a:avLst/>
          </a:prstGeom>
          <a:solidFill>
            <a:srgbClr val="0E395D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AutoShape 3"/>
          <p:cNvSpPr/>
          <p:nvPr/>
        </p:nvSpPr>
        <p:spPr>
          <a:xfrm>
            <a:off x="3640386" y="8976"/>
            <a:ext cx="8551613" cy="6850097"/>
          </a:xfrm>
          <a:prstGeom prst="rect">
            <a:avLst/>
          </a:prstGeom>
          <a:solidFill>
            <a:srgbClr val="0C375C">
              <a:alpha val="19608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4340780" y="628796"/>
            <a:ext cx="756006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vi-VN" sz="3200" spc="227" dirty="0">
                <a:solidFill>
                  <a:srgbClr val="0C3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Triển khai trong môi trường: </a:t>
            </a:r>
            <a:r>
              <a:rPr lang="en-US" sz="3200" spc="227" dirty="0">
                <a:solidFill>
                  <a:srgbClr val="0C3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2013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4340780" y="1836988"/>
            <a:ext cx="6877680" cy="74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vi-VN" sz="3200" spc="227" dirty="0">
                <a:solidFill>
                  <a:srgbClr val="0C375C"/>
                </a:solidFill>
                <a:latin typeface="Times New Roman" pitchFamily="18" charset="0"/>
                <a:cs typeface="Times New Roman" panose="02020603050405020304" pitchFamily="18" charset="0"/>
              </a:rPr>
              <a:t>Hệ quản trị cơ sở dữ liệu </a:t>
            </a:r>
            <a:r>
              <a:rPr lang="en-US" sz="3200" spc="227" dirty="0">
                <a:solidFill>
                  <a:srgbClr val="0C3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</p:txBody>
      </p:sp>
      <p:grpSp>
        <p:nvGrpSpPr>
          <p:cNvPr id="24" name="Group 10"/>
          <p:cNvGrpSpPr/>
          <p:nvPr/>
        </p:nvGrpSpPr>
        <p:grpSpPr>
          <a:xfrm>
            <a:off x="3508583" y="704057"/>
            <a:ext cx="273688" cy="1492577"/>
            <a:chOff x="9606" y="0"/>
            <a:chExt cx="547375" cy="2985154"/>
          </a:xfrm>
          <a:solidFill>
            <a:srgbClr val="0E395D"/>
          </a:solidFill>
        </p:grpSpPr>
        <p:pic>
          <p:nvPicPr>
            <p:cNvPr id="25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606" y="0"/>
              <a:ext cx="527211" cy="527211"/>
            </a:xfrm>
            <a:prstGeom prst="rect">
              <a:avLst/>
            </a:prstGeom>
          </p:spPr>
        </p:pic>
        <p:pic>
          <p:nvPicPr>
            <p:cNvPr id="27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9770" y="2457942"/>
              <a:ext cx="527211" cy="527212"/>
            </a:xfrm>
            <a:prstGeom prst="rect">
              <a:avLst/>
            </a:prstGeom>
          </p:spPr>
        </p:pic>
      </p:grpSp>
      <p:pic>
        <p:nvPicPr>
          <p:cNvPr id="29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32312" y="3167354"/>
            <a:ext cx="263606" cy="2636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86854" y="330834"/>
            <a:ext cx="245659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spc="-44" dirty="0">
                <a:solidFill>
                  <a:schemeClr val="bg1"/>
                </a:solidFill>
              </a:rPr>
              <a:t>I.Môi</a:t>
            </a:r>
            <a:r>
              <a:rPr lang="en-US" sz="6000" spc="-44" dirty="0">
                <a:solidFill>
                  <a:schemeClr val="bg1"/>
                </a:solidFill>
              </a:rPr>
              <a:t> </a:t>
            </a:r>
            <a:r>
              <a:rPr lang="vi-VN" sz="6000" spc="-44" dirty="0">
                <a:solidFill>
                  <a:schemeClr val="bg1"/>
                </a:solidFill>
              </a:rPr>
              <a:t>trường triển khai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4340780" y="3059063"/>
            <a:ext cx="687768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vi-VN" sz="3200" spc="227" dirty="0">
                <a:solidFill>
                  <a:srgbClr val="0C375C"/>
                </a:solidFill>
                <a:latin typeface="Times New Roman" pitchFamily="18" charset="0"/>
                <a:cs typeface="Times New Roman" panose="02020603050405020304" pitchFamily="18" charset="0"/>
              </a:rPr>
              <a:t>Ngôn ngữ lập trình </a:t>
            </a:r>
            <a:r>
              <a:rPr lang="en-US" sz="3200" spc="227" dirty="0">
                <a:solidFill>
                  <a:srgbClr val="0C3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59" y="4765182"/>
            <a:ext cx="1869743" cy="1308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8" y="4765182"/>
            <a:ext cx="1842448" cy="1308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t="5026" r="2710" b="6689"/>
          <a:stretch/>
        </p:blipFill>
        <p:spPr>
          <a:xfrm>
            <a:off x="9867331" y="4765182"/>
            <a:ext cx="2033516" cy="13080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332561" y="5255808"/>
            <a:ext cx="0" cy="369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68788" y="5440580"/>
            <a:ext cx="354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34901" y="5440581"/>
            <a:ext cx="354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12322" y="5255808"/>
            <a:ext cx="0" cy="369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12" descr="Blue glass building"/>
          <p:cNvPicPr>
            <a:picLocks noChangeAspect="1"/>
          </p:cNvPicPr>
          <p:nvPr/>
        </p:nvPicPr>
        <p:blipFill>
          <a:blip r:embed="rId2">
            <a:alphaModFix amt="80000"/>
          </a:blip>
          <a:srcRect t="7802" b="7802"/>
          <a:stretch>
            <a:fillRect/>
          </a:stretch>
        </p:blipFill>
        <p:spPr>
          <a:xfrm>
            <a:off x="-1" y="-211436"/>
            <a:ext cx="12192000" cy="7069436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8" name="object 18"/>
          <p:cNvSpPr/>
          <p:nvPr/>
        </p:nvSpPr>
        <p:spPr>
          <a:xfrm>
            <a:off x="9952720" y="1245354"/>
            <a:ext cx="450091" cy="99124"/>
          </a:xfrm>
          <a:custGeom>
            <a:avLst/>
            <a:gdLst/>
            <a:ahLst/>
            <a:cxnLst/>
            <a:rect l="l" t="t" r="r" b="b"/>
            <a:pathLst>
              <a:path w="495934" h="109219">
                <a:moveTo>
                  <a:pt x="495554" y="54368"/>
                </a:moveTo>
                <a:lnTo>
                  <a:pt x="422478" y="0"/>
                </a:lnTo>
                <a:lnTo>
                  <a:pt x="422478" y="48907"/>
                </a:lnTo>
                <a:lnTo>
                  <a:pt x="0" y="48907"/>
                </a:lnTo>
                <a:lnTo>
                  <a:pt x="0" y="54470"/>
                </a:lnTo>
                <a:lnTo>
                  <a:pt x="422478" y="54470"/>
                </a:lnTo>
                <a:lnTo>
                  <a:pt x="422478" y="108788"/>
                </a:lnTo>
                <a:lnTo>
                  <a:pt x="495554" y="5436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 sz="1635" dirty="0"/>
          </a:p>
        </p:txBody>
      </p:sp>
      <p:sp>
        <p:nvSpPr>
          <p:cNvPr id="42" name="object 13"/>
          <p:cNvSpPr txBox="1">
            <a:spLocks noGrp="1"/>
          </p:cNvSpPr>
          <p:nvPr>
            <p:ph type="title"/>
          </p:nvPr>
        </p:nvSpPr>
        <p:spPr>
          <a:xfrm>
            <a:off x="453786" y="308185"/>
            <a:ext cx="9662714" cy="615532"/>
          </a:xfrm>
          <a:prstGeom prst="rect">
            <a:avLst/>
          </a:prstGeom>
        </p:spPr>
        <p:txBody>
          <a:bodyPr spcFirstLastPara="1" vert="horz" wrap="square" lIns="0" tIns="12679" rIns="0" bIns="0" rtlCol="0" anchor="t" anchorCtr="0">
            <a:spAutoFit/>
          </a:bodyPr>
          <a:lstStyle/>
          <a:p>
            <a:pPr marL="11430">
              <a:lnSpc>
                <a:spcPts val="4550"/>
              </a:lnSpc>
              <a:spcBef>
                <a:spcPts val="100"/>
              </a:spcBef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đồ dữ liệu quan hệ</a:t>
            </a:r>
          </a:p>
        </p:txBody>
      </p:sp>
      <p:pic>
        <p:nvPicPr>
          <p:cNvPr id="19" name="Picture 18"/>
          <p:cNvPicPr/>
          <p:nvPr/>
        </p:nvPicPr>
        <p:blipFill rotWithShape="1">
          <a:blip r:embed="rId3"/>
          <a:srcRect l="20536" t="19059" r="3214" b="10424"/>
          <a:stretch/>
        </p:blipFill>
        <p:spPr bwMode="auto">
          <a:xfrm>
            <a:off x="967178" y="1245354"/>
            <a:ext cx="10153935" cy="5360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36157" t="26985" r="45006" b="56149"/>
          <a:stretch/>
        </p:blipFill>
        <p:spPr bwMode="auto">
          <a:xfrm>
            <a:off x="8791460" y="2846336"/>
            <a:ext cx="2304169" cy="1431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12" descr="Blue glass building"/>
          <p:cNvPicPr>
            <a:picLocks noChangeAspect="1"/>
          </p:cNvPicPr>
          <p:nvPr/>
        </p:nvPicPr>
        <p:blipFill>
          <a:blip r:embed="rId2">
            <a:alphaModFix amt="80000"/>
          </a:blip>
          <a:srcRect t="7802" b="7802"/>
          <a:stretch>
            <a:fillRect/>
          </a:stretch>
        </p:blipFill>
        <p:spPr>
          <a:xfrm>
            <a:off x="9098" y="0"/>
            <a:ext cx="12192000" cy="7069436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8" name="object 18"/>
          <p:cNvSpPr/>
          <p:nvPr/>
        </p:nvSpPr>
        <p:spPr>
          <a:xfrm>
            <a:off x="9952720" y="1245354"/>
            <a:ext cx="450091" cy="99124"/>
          </a:xfrm>
          <a:custGeom>
            <a:avLst/>
            <a:gdLst/>
            <a:ahLst/>
            <a:cxnLst/>
            <a:rect l="l" t="t" r="r" b="b"/>
            <a:pathLst>
              <a:path w="495934" h="109219">
                <a:moveTo>
                  <a:pt x="495554" y="54368"/>
                </a:moveTo>
                <a:lnTo>
                  <a:pt x="422478" y="0"/>
                </a:lnTo>
                <a:lnTo>
                  <a:pt x="422478" y="48907"/>
                </a:lnTo>
                <a:lnTo>
                  <a:pt x="0" y="48907"/>
                </a:lnTo>
                <a:lnTo>
                  <a:pt x="0" y="54470"/>
                </a:lnTo>
                <a:lnTo>
                  <a:pt x="422478" y="54470"/>
                </a:lnTo>
                <a:lnTo>
                  <a:pt x="422478" y="108788"/>
                </a:lnTo>
                <a:lnTo>
                  <a:pt x="495554" y="5436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 sz="1635" dirty="0"/>
          </a:p>
        </p:txBody>
      </p:sp>
      <p:sp>
        <p:nvSpPr>
          <p:cNvPr id="42" name="object 13"/>
          <p:cNvSpPr txBox="1">
            <a:spLocks noGrp="1"/>
          </p:cNvSpPr>
          <p:nvPr>
            <p:ph type="title"/>
          </p:nvPr>
        </p:nvSpPr>
        <p:spPr>
          <a:xfrm>
            <a:off x="525145" y="66675"/>
            <a:ext cx="9947910" cy="615532"/>
          </a:xfrm>
          <a:prstGeom prst="rect">
            <a:avLst/>
          </a:prstGeom>
        </p:spPr>
        <p:txBody>
          <a:bodyPr spcFirstLastPara="1" vert="horz" wrap="square" lIns="0" tIns="12679" rIns="0" bIns="0" rtlCol="0" anchor="t" anchorCtr="0">
            <a:spAutoFit/>
          </a:bodyPr>
          <a:lstStyle/>
          <a:p>
            <a:pPr marL="11430">
              <a:lnSpc>
                <a:spcPts val="4550"/>
              </a:lnSpc>
              <a:spcBef>
                <a:spcPts val="100"/>
              </a:spcBef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đồ phân rã chức năng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16940" t="9445" r="2529" b="15895"/>
          <a:stretch/>
        </p:blipFill>
        <p:spPr bwMode="auto">
          <a:xfrm>
            <a:off x="925418" y="936435"/>
            <a:ext cx="10785512" cy="5662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29" y="984616"/>
            <a:ext cx="4937211" cy="1325563"/>
          </a:xfrm>
        </p:spPr>
        <p:txBody>
          <a:bodyPr/>
          <a:lstStyle/>
          <a:p>
            <a:r>
              <a:rPr lang="vi-V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Chức năng: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59032" y="2012661"/>
            <a:ext cx="4794117" cy="3011921"/>
          </a:xfrm>
        </p:spPr>
        <p:txBody>
          <a:bodyPr/>
          <a:lstStyle/>
          <a:p>
            <a:pPr marL="114300" lvl="0" indent="0">
              <a:lnSpc>
                <a:spcPct val="112000"/>
              </a:lnSpc>
              <a:spcBef>
                <a:spcPts val="600"/>
              </a:spcBef>
              <a:buSzPts val="1800"/>
              <a:buNone/>
            </a:pP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Cho </a:t>
            </a:r>
            <a:r>
              <a:rPr lang="vi-V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phép</a:t>
            </a: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người dùng đăng nhập vào hệ thống để thực hiện các chức năng quản lý ứng dụng nhập hàng.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626775" y="286869"/>
            <a:ext cx="4937211" cy="3640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NHẬP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/>
          <p:cNvPicPr/>
          <p:nvPr/>
        </p:nvPicPr>
        <p:blipFill rotWithShape="1">
          <a:blip r:embed="rId3"/>
          <a:srcRect l="35399" t="27660" r="35398" b="34785"/>
          <a:stretch/>
        </p:blipFill>
        <p:spPr bwMode="auto">
          <a:xfrm>
            <a:off x="5442333" y="980501"/>
            <a:ext cx="4946573" cy="4902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693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ế độ Xem Mắt Cá ảnh Về Tòa Nhà Cao Tầng Bằng Kính Trên Bầu Trời Mây Trắng Vào Ban Ngà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/>
          <p:cNvSpPr/>
          <p:nvPr/>
        </p:nvSpPr>
        <p:spPr>
          <a:xfrm>
            <a:off x="1388330" y="658763"/>
            <a:ext cx="6123514" cy="5210072"/>
          </a:xfrm>
          <a:prstGeom prst="rect">
            <a:avLst/>
          </a:prstGeom>
          <a:solidFill>
            <a:srgbClr val="023057">
              <a:alpha val="93725"/>
            </a:srgbClr>
          </a:solidFill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81" y="1689134"/>
            <a:ext cx="3804828" cy="3932904"/>
          </a:xfrm>
        </p:spPr>
        <p:txBody>
          <a:bodyPr>
            <a:noAutofit/>
          </a:bodyPr>
          <a:lstStyle/>
          <a:p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Chức năng: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Sửa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Xóa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</a:t>
            </a:r>
          </a:p>
        </p:txBody>
      </p:sp>
      <p:sp>
        <p:nvSpPr>
          <p:cNvPr id="12" name="Title 10"/>
          <p:cNvSpPr txBox="1"/>
          <p:nvPr/>
        </p:nvSpPr>
        <p:spPr>
          <a:xfrm>
            <a:off x="1888181" y="847132"/>
            <a:ext cx="5250426" cy="10252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 LÝ HÀNG HÓA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5"/>
          <a:srcRect l="23388" t="17766" r="23261" b="19943"/>
          <a:stretch/>
        </p:blipFill>
        <p:spPr bwMode="auto">
          <a:xfrm>
            <a:off x="4594035" y="1872373"/>
            <a:ext cx="7282148" cy="4781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264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ế độ Xem Mắt Cá ảnh Về Tòa Nhà Cao Tầng Bằng Kính Trên Bầu Trời Mây Trắng Vào Ban Ngà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/>
          <p:cNvSpPr/>
          <p:nvPr/>
        </p:nvSpPr>
        <p:spPr>
          <a:xfrm>
            <a:off x="1388330" y="658763"/>
            <a:ext cx="6123514" cy="5210072"/>
          </a:xfrm>
          <a:prstGeom prst="rect">
            <a:avLst/>
          </a:prstGeom>
          <a:solidFill>
            <a:srgbClr val="023057">
              <a:alpha val="93725"/>
            </a:srgbClr>
          </a:solidFill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81" y="1689134"/>
            <a:ext cx="3804828" cy="3932904"/>
          </a:xfrm>
        </p:spPr>
        <p:txBody>
          <a:bodyPr>
            <a:noAutofit/>
          </a:bodyPr>
          <a:lstStyle/>
          <a:p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Chức năng: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Sửa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Xóa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</a:t>
            </a:r>
          </a:p>
        </p:txBody>
      </p:sp>
      <p:sp>
        <p:nvSpPr>
          <p:cNvPr id="12" name="Title 10"/>
          <p:cNvSpPr txBox="1"/>
          <p:nvPr/>
        </p:nvSpPr>
        <p:spPr>
          <a:xfrm>
            <a:off x="1461156" y="658763"/>
            <a:ext cx="5977862" cy="10252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 LÝ NHÀ CUNG CẤP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5"/>
          <a:srcRect l="23768" t="17091" r="23768" b="18820"/>
          <a:stretch/>
        </p:blipFill>
        <p:spPr bwMode="auto">
          <a:xfrm>
            <a:off x="4594034" y="1861849"/>
            <a:ext cx="7238082" cy="4836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646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ế độ Xem Mắt Cá ảnh Về Tòa Nhà Cao Tầng Bằng Kính Trên Bầu Trời Mây Trắng Vào Ban Ngà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/>
          <p:cNvSpPr/>
          <p:nvPr/>
        </p:nvSpPr>
        <p:spPr>
          <a:xfrm>
            <a:off x="1388330" y="658763"/>
            <a:ext cx="6123514" cy="5210072"/>
          </a:xfrm>
          <a:prstGeom prst="rect">
            <a:avLst/>
          </a:prstGeom>
          <a:solidFill>
            <a:srgbClr val="023057">
              <a:alpha val="93725"/>
            </a:srgbClr>
          </a:solidFill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81" y="1689134"/>
            <a:ext cx="3804828" cy="3932904"/>
          </a:xfrm>
        </p:spPr>
        <p:txBody>
          <a:bodyPr>
            <a:noAutofit/>
          </a:bodyPr>
          <a:lstStyle/>
          <a:p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Chức năng: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 đơn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Sửa</a:t>
            </a: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 đơn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Xóa</a:t>
            </a: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 đơn</a:t>
            </a:r>
            <a:b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</a:t>
            </a:r>
            <a:b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Làm sạch</a:t>
            </a:r>
          </a:p>
        </p:txBody>
      </p:sp>
      <p:sp>
        <p:nvSpPr>
          <p:cNvPr id="12" name="Title 10"/>
          <p:cNvSpPr txBox="1"/>
          <p:nvPr/>
        </p:nvSpPr>
        <p:spPr>
          <a:xfrm>
            <a:off x="1888181" y="847132"/>
            <a:ext cx="5250426" cy="10252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 LÝ HÓA ĐƠN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5"/>
          <a:srcRect l="19975" t="14842" r="19975" b="16795"/>
          <a:stretch/>
        </p:blipFill>
        <p:spPr bwMode="auto">
          <a:xfrm>
            <a:off x="4605050" y="1872373"/>
            <a:ext cx="7282150" cy="4825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710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{05B53EC9-4F63-4B66-BEAB-8766E7AB2F6B}tf34076243_win32</Template>
  <TotalTime>268</TotalTime>
  <Words>206</Words>
  <Application>Microsoft Office PowerPoint</Application>
  <PresentationFormat>Widescreen</PresentationFormat>
  <Paragraphs>35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Palatino Linotype</vt:lpstr>
      <vt:lpstr>Times New Roman</vt:lpstr>
      <vt:lpstr>Wingdings</vt:lpstr>
      <vt:lpstr>Office Theme</vt:lpstr>
      <vt:lpstr>Báo cáo thực tập nhận thức</vt:lpstr>
      <vt:lpstr>Đề tài: QUẢN LÝ ỨNG DỤNG NHẬP HÀNG</vt:lpstr>
      <vt:lpstr>PowerPoint Presentation</vt:lpstr>
      <vt:lpstr>II. Sơ đồ dữ liệu quan hệ</vt:lpstr>
      <vt:lpstr>III. Sơ đồ phân rã chức năng</vt:lpstr>
      <vt:lpstr>Chức năng: </vt:lpstr>
      <vt:lpstr>Chức năng: Lưu Sửa Xóa Tìm kiếm</vt:lpstr>
      <vt:lpstr>Chức năng: Lưu Sửa Xóa Tìm kiếm</vt:lpstr>
      <vt:lpstr>Chức năng: Thêm hóa đơn Sửa hóa đơn Xóa hóa đơn Tìm kiếm Làm sạch</vt:lpstr>
      <vt:lpstr>THỐNG KÊ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Le Thi Thanh Nha</dc:creator>
  <cp:lastModifiedBy>Acer</cp:lastModifiedBy>
  <cp:revision>56</cp:revision>
  <dcterms:created xsi:type="dcterms:W3CDTF">2021-05-09T03:05:00Z</dcterms:created>
  <dcterms:modified xsi:type="dcterms:W3CDTF">2021-07-06T08:05:29Z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1033-11.2.0.10130</vt:lpwstr>
  </property>
</Properties>
</file>